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o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3" name="Espaço reservado para 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t-PT" smtClean="0"/>
              <a:t>10/30/2013</a:t>
            </a:fld>
            <a:endParaRPr lang="pt-PT"/>
          </a:p>
        </p:txBody>
      </p:sp>
      <p:sp>
        <p:nvSpPr>
          <p:cNvPr id="4" name="Espaço reservado para imagem de diapositivo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PT"/>
          </a:p>
        </p:txBody>
      </p:sp>
      <p:sp>
        <p:nvSpPr>
          <p:cNvPr id="5" name="Espaço reservado às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6" name="Espaço reservado a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PT"/>
          </a:p>
        </p:txBody>
      </p:sp>
      <p:sp>
        <p:nvSpPr>
          <p:cNvPr id="7" name="Espaço reservado para 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diapositivo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P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t-PT" smtClean="0"/>
              <a:t>1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 smtClean="0"/>
              <a:t>Faça clique para editar o estilo</a:t>
            </a:r>
            <a:endParaRPr lang="pt-P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 smtClean="0"/>
              <a:t>Clique para editar o estilo</a:t>
            </a:r>
            <a:endParaRPr lang="pt-PT" dirty="0"/>
          </a:p>
        </p:txBody>
      </p:sp>
      <p:sp>
        <p:nvSpPr>
          <p:cNvPr id="3" name="Marcador de Posição da Imagem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PT" smtClean="0"/>
              <a:t>Clique no ícone para adicionar imagem</a:t>
            </a:r>
            <a:endParaRPr lang="pt-PT" dirty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t-PT" smtClean="0"/>
              <a:t>30.10.2013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t-PT" smtClean="0"/>
              <a:t>‹#›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</a:t>
            </a:r>
            <a:endParaRPr lang="pt-BR" dirty="0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 dirty="0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t-BR" smtClean="0"/>
              <a:t>30.10.2013</a:t>
            </a:fld>
            <a:endParaRPr lang="pt-BR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t-BR" smtClean="0"/>
              <a:t>‹#›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