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lv-LV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Galvenes vietturis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lv-LV"/>
          </a:p>
        </p:txBody>
      </p:sp>
      <p:sp>
        <p:nvSpPr>
          <p:cNvPr id="3" name="Datuma vietturis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lv-LV" smtClean="0"/>
              <a:t>10/30/2013</a:t>
            </a:fld>
            <a:endParaRPr lang="lv-LV"/>
          </a:p>
        </p:txBody>
      </p:sp>
      <p:sp>
        <p:nvSpPr>
          <p:cNvPr id="4" name="Slaida attēla vietturi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lv-LV"/>
          </a:p>
        </p:txBody>
      </p:sp>
      <p:sp>
        <p:nvSpPr>
          <p:cNvPr id="5" name="Piezīmes Vietturi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/>
          </a:p>
        </p:txBody>
      </p:sp>
      <p:sp>
        <p:nvSpPr>
          <p:cNvPr id="6" name="Kājenes vietturis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lv-LV"/>
          </a:p>
        </p:txBody>
      </p:sp>
      <p:sp>
        <p:nvSpPr>
          <p:cNvPr id="7" name="Slaida numura vietturis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ida attēla vietturis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Piezīmes Vietturi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lv-LV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aida numura vietturis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lv-LV" smtClean="0"/>
              <a:t>1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Virsraksta slaid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Apakšvirsrakst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lv-LV" smtClean="0"/>
              <a:t>Rediģēt šablona apakšvirsraksta stilu</a:t>
            </a:r>
            <a:endParaRPr lang="lv-LV" dirty="0"/>
          </a:p>
        </p:txBody>
      </p:sp>
      <p:sp>
        <p:nvSpPr>
          <p:cNvPr id="4" name="Datuma vietturi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Kājenes vietturi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aida numura vietturi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Virsraksts un vertikāls teks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Vertikāls teksta vietturis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 dirty="0"/>
          </a:p>
        </p:txBody>
      </p:sp>
      <p:sp>
        <p:nvSpPr>
          <p:cNvPr id="4" name="Datuma vietturi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Kājenes vietturi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aida numura vietturi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āls virsraksts un teks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āls virsrakst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Vertikāls teksta vietturis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 dirty="0"/>
          </a:p>
        </p:txBody>
      </p:sp>
      <p:sp>
        <p:nvSpPr>
          <p:cNvPr id="4" name="Datuma vietturi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Kājenes vietturi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aida numura vietturi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Virsraksts un satur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Satura vietturis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 dirty="0"/>
          </a:p>
        </p:txBody>
      </p:sp>
      <p:sp>
        <p:nvSpPr>
          <p:cNvPr id="4" name="Datuma vietturi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Kājenes vietturi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aida numura vietturi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adaļas galve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Teksta vietturis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lv-LV" smtClean="0"/>
              <a:t>Rediģēt šablona teksta stilus</a:t>
            </a:r>
          </a:p>
        </p:txBody>
      </p:sp>
      <p:sp>
        <p:nvSpPr>
          <p:cNvPr id="4" name="Datuma vietturi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Kājenes vietturi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6" name="Slaida numura vietturis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ivi satur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Satura vietturis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 dirty="0"/>
          </a:p>
        </p:txBody>
      </p:sp>
      <p:sp>
        <p:nvSpPr>
          <p:cNvPr id="4" name="Satura vietturis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 dirty="0"/>
          </a:p>
        </p:txBody>
      </p:sp>
      <p:sp>
        <p:nvSpPr>
          <p:cNvPr id="5" name="Datuma vietturis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6" name="Kājenes vietturis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aida numura vietturis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līdzinājum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Teksta vietturis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v-LV" smtClean="0"/>
              <a:t>Rediģēt šablona teksta stilus</a:t>
            </a:r>
          </a:p>
        </p:txBody>
      </p:sp>
      <p:sp>
        <p:nvSpPr>
          <p:cNvPr id="4" name="Satura vietturis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 dirty="0"/>
          </a:p>
        </p:txBody>
      </p:sp>
      <p:sp>
        <p:nvSpPr>
          <p:cNvPr id="5" name="Teksta vietturis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lv-LV" smtClean="0"/>
              <a:t>Rediģēt šablona teksta stilus</a:t>
            </a:r>
          </a:p>
        </p:txBody>
      </p:sp>
      <p:sp>
        <p:nvSpPr>
          <p:cNvPr id="6" name="Satura vietturis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 dirty="0"/>
          </a:p>
        </p:txBody>
      </p:sp>
      <p:sp>
        <p:nvSpPr>
          <p:cNvPr id="7" name="Datuma vietturis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8" name="Kājenes vietturis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9" name="Slaida numura vietturis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kai virsraks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Datuma vietturis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4" name="Kājenes vietturis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5" name="Slaida numura vietturis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uk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a vietturis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3" name="Kājenes vietturis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4" name="Slaida numura vietturis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Saturs ar parakst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Satura vietturis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 dirty="0"/>
          </a:p>
        </p:txBody>
      </p:sp>
      <p:sp>
        <p:nvSpPr>
          <p:cNvPr id="4" name="Teksta vietturis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v-LV" smtClean="0"/>
              <a:t>Rediģēt šablona teksta stilus</a:t>
            </a:r>
          </a:p>
        </p:txBody>
      </p:sp>
      <p:sp>
        <p:nvSpPr>
          <p:cNvPr id="5" name="Datuma vietturis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6" name="Kājenes vietturis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aida numura vietturis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ttēls ar parakst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Attēla vietturis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lv-LV" smtClean="0"/>
              <a:t>Noklikšķiniet uz ikonas, lai pievienotu attēlu</a:t>
            </a:r>
            <a:endParaRPr lang="lv-LV" dirty="0"/>
          </a:p>
        </p:txBody>
      </p:sp>
      <p:sp>
        <p:nvSpPr>
          <p:cNvPr id="4" name="Teksta vietturis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lv-LV" smtClean="0"/>
              <a:t>Rediģēt šablona teksta stilus</a:t>
            </a:r>
          </a:p>
        </p:txBody>
      </p:sp>
      <p:sp>
        <p:nvSpPr>
          <p:cNvPr id="5" name="Datuma vietturis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6" name="Kājenes vietturis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v-LV"/>
          </a:p>
        </p:txBody>
      </p:sp>
      <p:sp>
        <p:nvSpPr>
          <p:cNvPr id="7" name="Slaida numura vietturis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a viettur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lv-LV" smtClean="0"/>
              <a:t>Rediģēt šablona virsraksta stilu</a:t>
            </a:r>
            <a:endParaRPr lang="lv-LV" dirty="0"/>
          </a:p>
        </p:txBody>
      </p:sp>
      <p:sp>
        <p:nvSpPr>
          <p:cNvPr id="3" name="Teksta vietturis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lv-LV" smtClean="0"/>
              <a:t>Rediģēt šablona teksta stilus</a:t>
            </a:r>
          </a:p>
          <a:p>
            <a:pPr lvl="1"/>
            <a:r>
              <a:rPr lang="lv-LV" smtClean="0"/>
              <a:t>Otrais līmenis</a:t>
            </a:r>
          </a:p>
          <a:p>
            <a:pPr lvl="2"/>
            <a:r>
              <a:rPr lang="lv-LV" smtClean="0"/>
              <a:t>Trešais līmenis</a:t>
            </a:r>
          </a:p>
          <a:p>
            <a:pPr lvl="3"/>
            <a:r>
              <a:rPr lang="lv-LV" smtClean="0"/>
              <a:t>Ceturtais līmenis</a:t>
            </a:r>
          </a:p>
          <a:p>
            <a:pPr lvl="4"/>
            <a:r>
              <a:rPr lang="lv-LV" smtClean="0"/>
              <a:t>Piektais līmenis</a:t>
            </a:r>
            <a:endParaRPr lang="lv-LV" dirty="0"/>
          </a:p>
        </p:txBody>
      </p:sp>
      <p:sp>
        <p:nvSpPr>
          <p:cNvPr id="4" name="Datuma vietturis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lv-LV" smtClean="0"/>
              <a:t>30.10.2013</a:t>
            </a:fld>
            <a:endParaRPr lang="lv-LV"/>
          </a:p>
        </p:txBody>
      </p:sp>
      <p:sp>
        <p:nvSpPr>
          <p:cNvPr id="5" name="Kājenes vietturis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lv-LV"/>
          </a:p>
        </p:txBody>
      </p:sp>
      <p:sp>
        <p:nvSpPr>
          <p:cNvPr id="6" name="Slaida numura vietturis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lv-LV" smtClean="0"/>
              <a:t>‹#›</a:t>
            </a:fld>
            <a:endParaRPr lang="lv-LV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v-LV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irsrakst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lv-LV" dirty="0"/>
          </a:p>
        </p:txBody>
      </p:sp>
      <p:sp>
        <p:nvSpPr>
          <p:cNvPr id="3" name="Apakšvirsrakst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lv-LV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