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22800" cy="180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66800" y="787400"/>
            <a:ext cx="0" cy="1473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17800" y="787400"/>
            <a:ext cx="0" cy="105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17800" y="2075180"/>
            <a:ext cx="0" cy="18541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81500" y="787400"/>
            <a:ext cx="0" cy="1473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620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749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9370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 rot="180000">
            <a:off x="649162" y="809096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41400"/>
            <a:ext cx="438150" cy="22962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 rot="180000">
            <a:off x="1459996" y="942635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73150" y="1136982"/>
            <a:ext cx="1638299" cy="8585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 rot="180000">
            <a:off x="3219047" y="1095368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724150" y="1289382"/>
            <a:ext cx="1651000" cy="86525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 rot="-180000">
            <a:off x="3120792" y="1412868"/>
            <a:ext cx="940206" cy="228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724150" y="1606882"/>
            <a:ext cx="1651000" cy="86525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 rot="-180000">
            <a:off x="1661155" y="1564935"/>
            <a:ext cx="544779" cy="228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73150" y="1759282"/>
            <a:ext cx="1638299" cy="8585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028190" y="1828800"/>
            <a:ext cx="1391920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Optional 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073150" y="2101850"/>
            <a:ext cx="3302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